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5BDA7F-B6B5-44B0-8E62-D5648EA2B829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2296A-2AA9-42F5-8E83-7B5228F10FF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Spring Bunny</a:t>
            </a:r>
            <a:endParaRPr lang="en-US" dirty="0"/>
          </a:p>
        </p:txBody>
      </p:sp>
      <p:pic>
        <p:nvPicPr>
          <p:cNvPr id="4" name="Picture 3" descr="jan-march 2013 488.JPG"/>
          <p:cNvPicPr>
            <a:picLocks noChangeAspect="1"/>
          </p:cNvPicPr>
          <p:nvPr/>
        </p:nvPicPr>
        <p:blipFill>
          <a:blip r:embed="rId2" cstate="print"/>
          <a:srcRect l="17500" r="2500"/>
          <a:stretch>
            <a:fillRect/>
          </a:stretch>
        </p:blipFill>
        <p:spPr>
          <a:xfrm>
            <a:off x="2819400" y="2971800"/>
            <a:ext cx="35052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Bunny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2/3 brick of pre-soaked floral foam to the container</a:t>
            </a:r>
          </a:p>
          <a:p>
            <a:r>
              <a:rPr lang="en-US" dirty="0" smtClean="0"/>
              <a:t>Wrap 3 carnations together to form the head </a:t>
            </a:r>
          </a:p>
          <a:p>
            <a:r>
              <a:rPr lang="en-US" dirty="0" smtClean="0"/>
              <a:t>Secure with a small piece of waterproof tape</a:t>
            </a:r>
            <a:endParaRPr lang="en-US" dirty="0"/>
          </a:p>
        </p:txBody>
      </p:sp>
      <p:pic>
        <p:nvPicPr>
          <p:cNvPr id="5" name="Content Placeholder 4" descr="jan-march 2013 4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295400"/>
            <a:ext cx="2895600" cy="2171700"/>
          </a:xfrm>
        </p:spPr>
      </p:pic>
      <p:pic>
        <p:nvPicPr>
          <p:cNvPr id="6" name="Picture 5" descr="jan-march 2013 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2946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bunny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6 carnations to form the body of the bunny</a:t>
            </a:r>
          </a:p>
          <a:p>
            <a:r>
              <a:rPr lang="en-US" dirty="0" smtClean="0"/>
              <a:t>Add a mini carnation at the back of the body to form the tail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jan-march 2013 4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371600"/>
            <a:ext cx="3276600" cy="2457450"/>
          </a:xfrm>
        </p:spPr>
      </p:pic>
      <p:pic>
        <p:nvPicPr>
          <p:cNvPr id="6" name="Picture 5" descr="jan-march 2013 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Bunny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 the 3 carnations at an angle to form the head</a:t>
            </a:r>
          </a:p>
          <a:p>
            <a:r>
              <a:rPr lang="en-US" dirty="0" smtClean="0"/>
              <a:t>Add a pink </a:t>
            </a:r>
            <a:r>
              <a:rPr lang="en-US" dirty="0" err="1" smtClean="0"/>
              <a:t>diamonte</a:t>
            </a:r>
            <a:r>
              <a:rPr lang="en-US" dirty="0" smtClean="0"/>
              <a:t> pin to form the nose</a:t>
            </a:r>
          </a:p>
          <a:p>
            <a:r>
              <a:rPr lang="en-US" dirty="0" smtClean="0"/>
              <a:t>Add two black corsage pins for the eyes </a:t>
            </a:r>
          </a:p>
          <a:p>
            <a:r>
              <a:rPr lang="en-US" dirty="0" smtClean="0"/>
              <a:t>Attach </a:t>
            </a:r>
            <a:r>
              <a:rPr lang="en-US" dirty="0" err="1" smtClean="0"/>
              <a:t>googly</a:t>
            </a:r>
            <a:r>
              <a:rPr lang="en-US" dirty="0" smtClean="0"/>
              <a:t> eyes with </a:t>
            </a:r>
            <a:r>
              <a:rPr lang="en-US" dirty="0" err="1" smtClean="0"/>
              <a:t>uglu</a:t>
            </a:r>
            <a:r>
              <a:rPr lang="en-US" dirty="0" smtClean="0"/>
              <a:t> to the top of the pins</a:t>
            </a:r>
          </a:p>
          <a:p>
            <a:r>
              <a:rPr lang="en-US" dirty="0" smtClean="0"/>
              <a:t>Cut 3 pieces of metallic wire around 2 ½” and thread through the carnation petals beneath the nose</a:t>
            </a:r>
          </a:p>
          <a:p>
            <a:endParaRPr lang="en-US" dirty="0"/>
          </a:p>
        </p:txBody>
      </p:sp>
      <p:pic>
        <p:nvPicPr>
          <p:cNvPr id="5" name="Content Placeholder 4" descr="jan-march 2013 4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8400" y="990600"/>
            <a:ext cx="2895600" cy="2171700"/>
          </a:xfrm>
        </p:spPr>
      </p:pic>
      <p:pic>
        <p:nvPicPr>
          <p:cNvPr id="6" name="Picture 5" descr="jan-march 2013 496.JPG"/>
          <p:cNvPicPr>
            <a:picLocks noChangeAspect="1"/>
          </p:cNvPicPr>
          <p:nvPr/>
        </p:nvPicPr>
        <p:blipFill>
          <a:blip r:embed="rId3" cstate="print"/>
          <a:srcRect l="15833" t="6667" r="6666" b="5556"/>
          <a:stretch>
            <a:fillRect/>
          </a:stretch>
        </p:blipFill>
        <p:spPr>
          <a:xfrm>
            <a:off x="6901405" y="4953000"/>
            <a:ext cx="2242595" cy="1905000"/>
          </a:xfrm>
          <a:prstGeom prst="rect">
            <a:avLst/>
          </a:prstGeom>
        </p:spPr>
      </p:pic>
      <p:pic>
        <p:nvPicPr>
          <p:cNvPr id="7" name="Picture 6" descr="jan-march 2013 499.JPG"/>
          <p:cNvPicPr>
            <a:picLocks noChangeAspect="1"/>
          </p:cNvPicPr>
          <p:nvPr/>
        </p:nvPicPr>
        <p:blipFill>
          <a:blip r:embed="rId4" cstate="print"/>
          <a:srcRect l="11667" t="5556" r="3333" b="13333"/>
          <a:stretch>
            <a:fillRect/>
          </a:stretch>
        </p:blipFill>
        <p:spPr>
          <a:xfrm>
            <a:off x="4191000" y="3200400"/>
            <a:ext cx="3513551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Bunny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Bend aluminum wire into the shape of bunny ears, leave excess wire to use as a stem</a:t>
            </a:r>
          </a:p>
          <a:p>
            <a:r>
              <a:rPr lang="en-US" dirty="0" smtClean="0"/>
              <a:t>Wrap ears with pink tulle</a:t>
            </a:r>
          </a:p>
          <a:p>
            <a:endParaRPr lang="en-US" dirty="0"/>
          </a:p>
        </p:txBody>
      </p:sp>
      <p:pic>
        <p:nvPicPr>
          <p:cNvPr id="5" name="Content Placeholder 4" descr="jan-march 2013 4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868" r="20755" b="1494"/>
          <a:stretch>
            <a:fillRect/>
          </a:stretch>
        </p:blipFill>
        <p:spPr>
          <a:xfrm>
            <a:off x="6934200" y="1371600"/>
            <a:ext cx="2064758" cy="2526506"/>
          </a:xfrm>
        </p:spPr>
      </p:pic>
      <p:pic>
        <p:nvPicPr>
          <p:cNvPr id="6" name="Picture 5" descr="jan-march 2013 492.JPG"/>
          <p:cNvPicPr>
            <a:picLocks noChangeAspect="1"/>
          </p:cNvPicPr>
          <p:nvPr/>
        </p:nvPicPr>
        <p:blipFill>
          <a:blip r:embed="rId3" cstate="print"/>
          <a:srcRect l="19167" t="4444" b="3333"/>
          <a:stretch>
            <a:fillRect/>
          </a:stretch>
        </p:blipFill>
        <p:spPr>
          <a:xfrm>
            <a:off x="4800600" y="3200400"/>
            <a:ext cx="2895600" cy="2477678"/>
          </a:xfrm>
          <a:prstGeom prst="rect">
            <a:avLst/>
          </a:prstGeom>
        </p:spPr>
      </p:pic>
      <p:pic>
        <p:nvPicPr>
          <p:cNvPr id="7" name="Picture 6" descr="jan-march 2013 487.JPG"/>
          <p:cNvPicPr>
            <a:picLocks noChangeAspect="1"/>
          </p:cNvPicPr>
          <p:nvPr/>
        </p:nvPicPr>
        <p:blipFill>
          <a:blip r:embed="rId4" cstate="print"/>
          <a:srcRect l="27500" b="25556"/>
          <a:stretch>
            <a:fillRect/>
          </a:stretch>
        </p:blipFill>
        <p:spPr>
          <a:xfrm>
            <a:off x="685800" y="3810000"/>
            <a:ext cx="3276600" cy="2523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flower garden</a:t>
            </a:r>
            <a:endParaRPr lang="en-US" dirty="0"/>
          </a:p>
        </p:txBody>
      </p:sp>
      <p:pic>
        <p:nvPicPr>
          <p:cNvPr id="5" name="Content Placeholder 4" descr="jan-march 2013 4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755" t="7940" r="16981" b="1494"/>
          <a:stretch>
            <a:fillRect/>
          </a:stretch>
        </p:blipFill>
        <p:spPr>
          <a:xfrm>
            <a:off x="4876800" y="1295400"/>
            <a:ext cx="1955800" cy="2133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2 sprays of purple aster, short pieces in front and tall pieces in the back of the bunny</a:t>
            </a:r>
          </a:p>
          <a:p>
            <a:r>
              <a:rPr lang="en-US" dirty="0" smtClean="0"/>
              <a:t>Add pink rice flower through out garden area</a:t>
            </a:r>
          </a:p>
          <a:p>
            <a:r>
              <a:rPr lang="en-US" dirty="0" smtClean="0"/>
              <a:t>Add bear grass though out garden area</a:t>
            </a:r>
            <a:endParaRPr lang="en-US" dirty="0"/>
          </a:p>
        </p:txBody>
      </p:sp>
      <p:pic>
        <p:nvPicPr>
          <p:cNvPr id="9" name="Picture 8" descr="jan-march 2013 471.JPG"/>
          <p:cNvPicPr>
            <a:picLocks noChangeAspect="1"/>
          </p:cNvPicPr>
          <p:nvPr/>
        </p:nvPicPr>
        <p:blipFill>
          <a:blip r:embed="rId3" cstate="print"/>
          <a:srcRect l="20833" t="11111" r="17500" b="5556"/>
          <a:stretch>
            <a:fillRect/>
          </a:stretch>
        </p:blipFill>
        <p:spPr>
          <a:xfrm>
            <a:off x="6888480" y="3124200"/>
            <a:ext cx="2255520" cy="2286000"/>
          </a:xfrm>
          <a:prstGeom prst="rect">
            <a:avLst/>
          </a:prstGeom>
        </p:spPr>
      </p:pic>
      <p:pic>
        <p:nvPicPr>
          <p:cNvPr id="10" name="Picture 9" descr="jan-march 2013 482.JPG"/>
          <p:cNvPicPr>
            <a:picLocks noChangeAspect="1"/>
          </p:cNvPicPr>
          <p:nvPr/>
        </p:nvPicPr>
        <p:blipFill>
          <a:blip r:embed="rId4" cstate="print"/>
          <a:srcRect l="24167" t="6667" r="13333"/>
          <a:stretch>
            <a:fillRect/>
          </a:stretch>
        </p:blipFill>
        <p:spPr>
          <a:xfrm>
            <a:off x="4343400" y="4267200"/>
            <a:ext cx="231321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pre-soaked sheet moss to cover all remaining foam</a:t>
            </a:r>
          </a:p>
          <a:p>
            <a:r>
              <a:rPr lang="en-US" dirty="0" smtClean="0"/>
              <a:t>Secure with greening pins</a:t>
            </a:r>
          </a:p>
          <a:p>
            <a:r>
              <a:rPr lang="en-US" dirty="0" smtClean="0"/>
              <a:t>Add Easter egg accents</a:t>
            </a:r>
            <a:endParaRPr lang="en-US" dirty="0"/>
          </a:p>
        </p:txBody>
      </p:sp>
      <p:pic>
        <p:nvPicPr>
          <p:cNvPr id="5" name="Content Placeholder 4" descr="jan-march 2013 4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8400" y="1371600"/>
            <a:ext cx="2667000" cy="2000250"/>
          </a:xfrm>
        </p:spPr>
      </p:pic>
      <p:pic>
        <p:nvPicPr>
          <p:cNvPr id="6" name="Picture 5" descr="jan-march 2013 481.JPG"/>
          <p:cNvPicPr>
            <a:picLocks noChangeAspect="1"/>
          </p:cNvPicPr>
          <p:nvPr/>
        </p:nvPicPr>
        <p:blipFill>
          <a:blip r:embed="rId3" cstate="print"/>
          <a:srcRect l="13333" t="10000" b="5556"/>
          <a:stretch>
            <a:fillRect/>
          </a:stretch>
        </p:blipFill>
        <p:spPr>
          <a:xfrm>
            <a:off x="4724400" y="3276600"/>
            <a:ext cx="3336758" cy="2438400"/>
          </a:xfrm>
          <a:prstGeom prst="rect">
            <a:avLst/>
          </a:prstGeom>
        </p:spPr>
      </p:pic>
      <p:pic>
        <p:nvPicPr>
          <p:cNvPr id="7" name="Picture 6" descr="jan-march 2013 487.JPG"/>
          <p:cNvPicPr>
            <a:picLocks noChangeAspect="1"/>
          </p:cNvPicPr>
          <p:nvPr/>
        </p:nvPicPr>
        <p:blipFill>
          <a:blip r:embed="rId4" cstate="print"/>
          <a:srcRect l="19167" t="44444" r="51667" b="5556"/>
          <a:stretch>
            <a:fillRect/>
          </a:stretch>
        </p:blipFill>
        <p:spPr>
          <a:xfrm>
            <a:off x="2590800" y="3962400"/>
            <a:ext cx="2057400" cy="2645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bunny in flower garden</a:t>
            </a:r>
            <a:endParaRPr lang="en-US" dirty="0"/>
          </a:p>
        </p:txBody>
      </p:sp>
      <p:pic>
        <p:nvPicPr>
          <p:cNvPr id="4" name="Content Placeholder 3" descr="jan-march 2013 4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208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Spring Bunny</vt:lpstr>
      <vt:lpstr>Constructing the Bunny</vt:lpstr>
      <vt:lpstr>Constructing the bunny</vt:lpstr>
      <vt:lpstr>Constructing the Bunny</vt:lpstr>
      <vt:lpstr>Constructing the Bunny</vt:lpstr>
      <vt:lpstr>Constructing the flower garden</vt:lpstr>
      <vt:lpstr>Constructing the garden</vt:lpstr>
      <vt:lpstr>Spring bunny in flower garden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Bunny</dc:title>
  <dc:creator>AJHall</dc:creator>
  <cp:lastModifiedBy>AJHall</cp:lastModifiedBy>
  <cp:revision>10</cp:revision>
  <dcterms:created xsi:type="dcterms:W3CDTF">2013-03-23T07:08:15Z</dcterms:created>
  <dcterms:modified xsi:type="dcterms:W3CDTF">2013-03-23T08:28:15Z</dcterms:modified>
</cp:coreProperties>
</file>